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3" r:id="rId2"/>
    <p:sldId id="28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139E"/>
    <a:srgbClr val="E355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1159" autoAdjust="0"/>
  </p:normalViewPr>
  <p:slideViewPr>
    <p:cSldViewPr>
      <p:cViewPr>
        <p:scale>
          <a:sx n="81" d="100"/>
          <a:sy n="81" d="100"/>
        </p:scale>
        <p:origin x="-92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D56-3309-4C2D-8D77-AC4A980DCAE2}" type="datetimeFigureOut">
              <a:rPr lang="ru-RU" smtClean="0"/>
              <a:pPr/>
              <a:t>22.08.2022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E055-70EE-46E7-82F7-2D4EBF568F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D56-3309-4C2D-8D77-AC4A980DCAE2}" type="datetimeFigureOut">
              <a:rPr lang="ru-RU" smtClean="0"/>
              <a:pPr/>
              <a:t>22.08.2022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E055-70EE-46E7-82F7-2D4EBF56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D56-3309-4C2D-8D77-AC4A980DCAE2}" type="datetimeFigureOut">
              <a:rPr lang="ru-RU" smtClean="0"/>
              <a:pPr/>
              <a:t>22.08.2022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E055-70EE-46E7-82F7-2D4EBF56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D56-3309-4C2D-8D77-AC4A980DCAE2}" type="datetimeFigureOut">
              <a:rPr lang="ru-RU" smtClean="0"/>
              <a:pPr/>
              <a:t>22.08.2022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E055-70EE-46E7-82F7-2D4EBF568F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D56-3309-4C2D-8D77-AC4A980DCAE2}" type="datetimeFigureOut">
              <a:rPr lang="ru-RU" smtClean="0"/>
              <a:pPr/>
              <a:t>22.08.2022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E055-70EE-46E7-82F7-2D4EBF56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D56-3309-4C2D-8D77-AC4A980DCAE2}" type="datetimeFigureOut">
              <a:rPr lang="ru-RU" smtClean="0"/>
              <a:pPr/>
              <a:t>22.08.2022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E055-70EE-46E7-82F7-2D4EBF568F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D56-3309-4C2D-8D77-AC4A980DCAE2}" type="datetimeFigureOut">
              <a:rPr lang="ru-RU" smtClean="0"/>
              <a:pPr/>
              <a:t>22.08.2022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E055-70EE-46E7-82F7-2D4EBF568F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D56-3309-4C2D-8D77-AC4A980DCAE2}" type="datetimeFigureOut">
              <a:rPr lang="ru-RU" smtClean="0"/>
              <a:pPr/>
              <a:t>22.08.2022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E055-70EE-46E7-82F7-2D4EBF56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D56-3309-4C2D-8D77-AC4A980DCAE2}" type="datetimeFigureOut">
              <a:rPr lang="ru-RU" smtClean="0"/>
              <a:pPr/>
              <a:t>22.08.2022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E055-70EE-46E7-82F7-2D4EBF56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D56-3309-4C2D-8D77-AC4A980DCAE2}" type="datetimeFigureOut">
              <a:rPr lang="ru-RU" smtClean="0"/>
              <a:pPr/>
              <a:t>22.08.2022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E055-70EE-46E7-82F7-2D4EBF56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CD56-3309-4C2D-8D77-AC4A980DCAE2}" type="datetimeFigureOut">
              <a:rPr lang="ru-RU" smtClean="0"/>
              <a:pPr/>
              <a:t>22.08.2022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3E055-70EE-46E7-82F7-2D4EBF568F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8BDCD56-3309-4C2D-8D77-AC4A980DCAE2}" type="datetimeFigureOut">
              <a:rPr lang="ru-RU" smtClean="0"/>
              <a:pPr/>
              <a:t>22.08.2022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8F3E055-70EE-46E7-82F7-2D4EBF568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2590800" y="6324600"/>
            <a:ext cx="3429000" cy="457200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 Канаш 2022г.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219200" y="2133599"/>
            <a:ext cx="6781800" cy="1828801"/>
          </a:xfrm>
        </p:spPr>
        <p:txBody>
          <a:bodyPr/>
          <a:lstStyle/>
          <a:p>
            <a:pPr marL="182880" indent="0" algn="ctr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«Флаг России-гордость наша»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66800" y="304800"/>
            <a:ext cx="69342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kern="0" dirty="0">
                <a:latin typeface="Times New Roman" pitchFamily="18" charset="0"/>
              </a:rPr>
              <a:t>МБУ «Централизованная библиотечная система</a:t>
            </a:r>
            <a:br>
              <a:rPr lang="ru-RU" sz="2000" b="1" kern="0" dirty="0">
                <a:latin typeface="Times New Roman" pitchFamily="18" charset="0"/>
              </a:rPr>
            </a:br>
            <a:r>
              <a:rPr lang="ru-RU" sz="2000" b="1" kern="0" dirty="0" err="1">
                <a:latin typeface="Times New Roman" pitchFamily="18" charset="0"/>
              </a:rPr>
              <a:t>Верхнеуслонского</a:t>
            </a:r>
            <a:r>
              <a:rPr lang="ru-RU" sz="2000" b="1" kern="0" dirty="0">
                <a:latin typeface="Times New Roman" pitchFamily="18" charset="0"/>
              </a:rPr>
              <a:t> муниципального района»</a:t>
            </a:r>
            <a:br>
              <a:rPr lang="ru-RU" sz="2000" b="1" kern="0" dirty="0">
                <a:latin typeface="Times New Roman" pitchFamily="18" charset="0"/>
              </a:rPr>
            </a:br>
            <a:r>
              <a:rPr lang="ru-RU" sz="2000" b="1" kern="0" dirty="0">
                <a:latin typeface="Times New Roman" pitchFamily="18" charset="0"/>
              </a:rPr>
              <a:t> </a:t>
            </a:r>
            <a:r>
              <a:rPr lang="ru-RU" sz="2000" b="1" kern="0" dirty="0" err="1">
                <a:latin typeface="Times New Roman" pitchFamily="18" charset="0"/>
              </a:rPr>
              <a:t>Канашская</a:t>
            </a:r>
            <a:r>
              <a:rPr lang="ru-RU" sz="2000" b="1" kern="0" dirty="0">
                <a:latin typeface="Times New Roman" pitchFamily="18" charset="0"/>
              </a:rPr>
              <a:t> сельская библиотека</a:t>
            </a:r>
            <a:r>
              <a:rPr lang="ru-RU" b="1" kern="0" dirty="0">
                <a:solidFill>
                  <a:srgbClr val="E5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/>
            </a:r>
            <a:br>
              <a:rPr lang="ru-RU" b="1" kern="0" dirty="0">
                <a:solidFill>
                  <a:srgbClr val="E5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endParaRPr lang="ru-RU" sz="3200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75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21734545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8619285" cy="6488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369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itd3.mycdn.me/image?id=837791282624&amp;t=20&amp;plc=WEB&amp;tkn=*zU1dFVOhzTZCGE6WlNaEj9XnlM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462546"/>
            <a:ext cx="8249814" cy="5787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155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2996952"/>
            <a:ext cx="5637010" cy="882119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Государственный флаг</a:t>
            </a:r>
          </a:p>
          <a:p>
            <a:pPr algn="l"/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Государственный герб</a:t>
            </a:r>
          </a:p>
          <a:p>
            <a:pPr algn="l"/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Государственный гимн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928670"/>
            <a:ext cx="7851648" cy="142876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Символы 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Государственной 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власти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2060848"/>
            <a:ext cx="4263008" cy="4781227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/>
              <a:t> 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остоит из одного или нескольких цветов  с изображенными</a:t>
            </a:r>
            <a:r>
              <a:rPr lang="ru-RU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нем</a:t>
            </a:r>
            <a:r>
              <a:rPr lang="ru-RU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эмблемами или знаками.</a:t>
            </a:r>
            <a:r>
              <a:rPr lang="ru-RU" sz="3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7851648" cy="1492138"/>
          </a:xfrm>
        </p:spPr>
        <p:txBody>
          <a:bodyPr/>
          <a:lstStyle/>
          <a:p>
            <a:pPr marL="182880" indent="0">
              <a:buNone/>
            </a:pP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Государственный флаг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img7169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625834" y="1524000"/>
            <a:ext cx="4360507" cy="4536504"/>
          </a:xfrm>
          <a:prstGeom prst="rect">
            <a:avLst/>
          </a:prstGeom>
          <a:noFill/>
          <a:ln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20688"/>
            <a:ext cx="7772400" cy="1000132"/>
          </a:xfrm>
        </p:spPr>
        <p:txBody>
          <a:bodyPr/>
          <a:lstStyle/>
          <a:p>
            <a:pPr marL="0" indent="0" algn="ctr">
              <a:buNone/>
            </a:pP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Государственный герб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" y="2168393"/>
            <a:ext cx="4032448" cy="453650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Эмблема государства, изображаемая            на печатях, флагах, государственных официальных документах.</a:t>
            </a:r>
            <a:endParaRPr lang="ru-RU" sz="2800" b="1" dirty="0"/>
          </a:p>
        </p:txBody>
      </p:sp>
      <p:pic>
        <p:nvPicPr>
          <p:cNvPr id="4" name="Picture 11" descr="Рисунок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2090892"/>
            <a:ext cx="3671600" cy="4305347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88024" y="1412776"/>
            <a:ext cx="3820414" cy="401648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Торжественное музыкальное произведение, принятое как символ государственного единства.</a:t>
            </a:r>
            <a:endParaRPr lang="ru-RU" sz="2800" b="1" dirty="0"/>
          </a:p>
        </p:txBody>
      </p:sp>
      <p:pic>
        <p:nvPicPr>
          <p:cNvPr id="4" name="Picture 5" descr="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43" y="685800"/>
            <a:ext cx="4078287" cy="590391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066800"/>
            <a:ext cx="7772400" cy="754942"/>
          </a:xfrm>
        </p:spPr>
        <p:txBody>
          <a:bodyPr/>
          <a:lstStyle/>
          <a:p>
            <a:pPr marL="0" indent="0" algn="ctr">
              <a:buNone/>
            </a:pPr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Символика цветов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2324" y="2348880"/>
            <a:ext cx="7772400" cy="1143008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Белый цвет символизирует мир, чистоту,  благородство.</a:t>
            </a:r>
          </a:p>
          <a:p>
            <a:endParaRPr lang="ru-RU" sz="4400" dirty="0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731779" y="4581128"/>
            <a:ext cx="7632700" cy="18732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42976" y="1142984"/>
            <a:ext cx="7772400" cy="3071392"/>
          </a:xfrm>
        </p:spPr>
        <p:txBody>
          <a:bodyPr/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Синий цвет </a:t>
            </a:r>
            <a:r>
              <a:rPr lang="ru-RU" sz="4800" dirty="0" smtClean="0"/>
              <a:t>– символ неба, верности, духовности.</a:t>
            </a:r>
          </a:p>
          <a:p>
            <a:endParaRPr lang="ru-RU" sz="2800" dirty="0" smtClean="0"/>
          </a:p>
          <a:p>
            <a:endParaRPr lang="ru-RU" dirty="0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827584" y="3789040"/>
            <a:ext cx="7777162" cy="1976329"/>
          </a:xfrm>
          <a:prstGeom prst="rect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928670"/>
            <a:ext cx="7772400" cy="2286016"/>
          </a:xfrm>
        </p:spPr>
        <p:txBody>
          <a:bodyPr/>
          <a:lstStyle/>
          <a:p>
            <a:pPr algn="ctr"/>
            <a:r>
              <a:rPr lang="ru-RU" sz="4800" b="1" dirty="0" smtClean="0">
                <a:solidFill>
                  <a:srgbClr val="FF3300"/>
                </a:solidFill>
              </a:rPr>
              <a:t>Красный цвет</a:t>
            </a:r>
            <a:r>
              <a:rPr lang="ru-RU" sz="4800" b="1" dirty="0" smtClean="0"/>
              <a:t> </a:t>
            </a:r>
            <a:r>
              <a:rPr lang="ru-RU" sz="4000" dirty="0" smtClean="0"/>
              <a:t>символизирует отвагу, героизм, великодушие, огонь.</a:t>
            </a:r>
          </a:p>
          <a:p>
            <a:endParaRPr lang="ru-RU" dirty="0"/>
          </a:p>
        </p:txBody>
      </p:sp>
      <p:pic>
        <p:nvPicPr>
          <p:cNvPr id="4" name="Picture 7" descr="flag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0753"/>
          <a:stretch>
            <a:fillRect/>
          </a:stretch>
        </p:blipFill>
        <p:spPr>
          <a:xfrm>
            <a:off x="900113" y="3789363"/>
            <a:ext cx="7488237" cy="1665287"/>
          </a:xfrm>
          <a:prstGeom prst="rect">
            <a:avLst/>
          </a:prstGeom>
          <a:noFill/>
          <a:ln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381</TotalTime>
  <Words>96</Words>
  <Application>Microsoft Office PowerPoint</Application>
  <PresentationFormat>Экран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«Флаг России-гордость наша»</vt:lpstr>
      <vt:lpstr>Презентация PowerPoint</vt:lpstr>
      <vt:lpstr>Символы  Государственной власти</vt:lpstr>
      <vt:lpstr>Государственный флаг</vt:lpstr>
      <vt:lpstr>Государственный герб</vt:lpstr>
      <vt:lpstr>Презентация PowerPoint</vt:lpstr>
      <vt:lpstr>Символика цветов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 Государственного флага Российской Федерации</dc:title>
  <dc:creator>dns-dns</dc:creator>
  <cp:lastModifiedBy>Kanash</cp:lastModifiedBy>
  <cp:revision>58</cp:revision>
  <dcterms:created xsi:type="dcterms:W3CDTF">2014-08-21T10:47:11Z</dcterms:created>
  <dcterms:modified xsi:type="dcterms:W3CDTF">2022-08-22T08:47:58Z</dcterms:modified>
</cp:coreProperties>
</file>